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5" r:id="rId5"/>
    <p:sldId id="264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59BBA-70AA-48E4-8135-BB0817110A7F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AD0C9-C68C-462C-B208-C8B3BB1357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4680520" cy="1143000"/>
          </a:xfrm>
        </p:spPr>
        <p:txBody>
          <a:bodyPr>
            <a:normAutofit/>
          </a:bodyPr>
          <a:lstStyle/>
          <a:p>
            <a:r>
              <a:rPr lang="kk-KZ" sz="4800" b="1" dirty="0" smtClean="0"/>
              <a:t>Библия</a:t>
            </a:r>
            <a:endParaRPr lang="ru-RU" sz="48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051720" y="1340768"/>
            <a:ext cx="1296144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652120" y="1412776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520" y="2276872"/>
            <a:ext cx="41044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/>
              <a:t>Ветхий Завет</a:t>
            </a:r>
          </a:p>
          <a:p>
            <a:pPr algn="ctr"/>
            <a:r>
              <a:rPr lang="ru-RU" sz="7200" b="1" dirty="0" smtClean="0"/>
              <a:t>¾</a:t>
            </a:r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читается священной книгой в иудаизме     и в христианстве</a:t>
            </a:r>
          </a:p>
          <a:p>
            <a:pPr algn="ctr"/>
            <a:r>
              <a:rPr lang="ru-RU" sz="3200" b="1" dirty="0" smtClean="0"/>
              <a:t>50 книг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2564904"/>
            <a:ext cx="396044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/>
              <a:t>Новый Завет</a:t>
            </a:r>
          </a:p>
          <a:p>
            <a:pPr algn="ctr"/>
            <a:r>
              <a:rPr lang="ru-RU" sz="4400" b="1" dirty="0"/>
              <a:t>1</a:t>
            </a:r>
            <a:r>
              <a:rPr lang="en-US" sz="4400" b="1" dirty="0" smtClean="0"/>
              <a:t>/</a:t>
            </a:r>
            <a:r>
              <a:rPr lang="ru-RU" sz="4400" b="1" dirty="0" smtClean="0"/>
              <a:t>4</a:t>
            </a:r>
            <a:r>
              <a:rPr lang="ru-RU" sz="4400" b="1" dirty="0"/>
              <a:t> </a:t>
            </a:r>
            <a:endParaRPr lang="ru-RU" sz="4400" b="1" dirty="0" smtClean="0"/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читается </a:t>
            </a:r>
            <a:r>
              <a:rPr lang="ru-RU" sz="3200" dirty="0"/>
              <a:t>священной книгой </a:t>
            </a:r>
            <a:r>
              <a:rPr lang="ru-RU" sz="3200" dirty="0" smtClean="0"/>
              <a:t>только </a:t>
            </a:r>
            <a:r>
              <a:rPr lang="ru-RU" sz="3200" dirty="0"/>
              <a:t>в </a:t>
            </a:r>
            <a:r>
              <a:rPr lang="ru-RU" sz="3200" dirty="0" smtClean="0"/>
              <a:t>христианстве</a:t>
            </a:r>
          </a:p>
          <a:p>
            <a:pPr algn="ctr"/>
            <a:r>
              <a:rPr lang="ru-RU" sz="3200" b="1" dirty="0" smtClean="0"/>
              <a:t>27 книг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260648"/>
            <a:ext cx="8280920" cy="6120680"/>
          </a:xfrm>
        </p:spPr>
        <p:txBody>
          <a:bodyPr>
            <a:normAutofit fontScale="92500" lnSpcReduction="10000"/>
          </a:bodyPr>
          <a:lstStyle/>
          <a:p>
            <a:r>
              <a:rPr lang="ru-RU" sz="4300" b="1" i="1" dirty="0" smtClean="0"/>
              <a:t>(</a:t>
            </a:r>
            <a:r>
              <a:rPr lang="ru-RU" sz="4300" b="1" i="1" dirty="0" err="1" smtClean="0"/>
              <a:t>Кетувим</a:t>
            </a:r>
            <a:r>
              <a:rPr lang="ru-RU" sz="4300" b="1" i="1" dirty="0" smtClean="0"/>
              <a:t>) Пять свитков</a:t>
            </a:r>
            <a:endParaRPr lang="ru-RU" sz="4300" b="1" i="1" dirty="0" smtClean="0"/>
          </a:p>
          <a:p>
            <a:r>
              <a:rPr lang="ru-RU" b="1" dirty="0" smtClean="0"/>
              <a:t>Песнь песней Соломона</a:t>
            </a:r>
          </a:p>
          <a:p>
            <a:r>
              <a:rPr lang="ru-RU" b="1" dirty="0" smtClean="0"/>
              <a:t>Книга Руфь</a:t>
            </a:r>
          </a:p>
          <a:p>
            <a:r>
              <a:rPr lang="ru-RU" b="1" dirty="0" smtClean="0"/>
              <a:t>Книга Екклесиаста</a:t>
            </a:r>
          </a:p>
          <a:p>
            <a:r>
              <a:rPr lang="ru-RU" b="1" dirty="0" smtClean="0"/>
              <a:t>Плач Иеремии</a:t>
            </a:r>
          </a:p>
          <a:p>
            <a:r>
              <a:rPr lang="ru-RU" b="1" dirty="0" smtClean="0"/>
              <a:t>Книга Есфирь</a:t>
            </a:r>
          </a:p>
          <a:p>
            <a:r>
              <a:rPr lang="ru-RU" b="1" dirty="0" smtClean="0"/>
              <a:t>Книга пророка Даниила</a:t>
            </a:r>
          </a:p>
          <a:p>
            <a:r>
              <a:rPr lang="ru-RU" b="1" dirty="0" smtClean="0"/>
              <a:t>Книга Ездры</a:t>
            </a:r>
          </a:p>
          <a:p>
            <a:r>
              <a:rPr lang="ru-RU" b="1" dirty="0" smtClean="0"/>
              <a:t>Книга </a:t>
            </a:r>
            <a:r>
              <a:rPr lang="ru-RU" b="1" dirty="0" err="1" smtClean="0"/>
              <a:t>Неемии</a:t>
            </a:r>
            <a:endParaRPr lang="ru-RU" b="1" dirty="0" smtClean="0"/>
          </a:p>
          <a:p>
            <a:r>
              <a:rPr lang="ru-RU" b="1" dirty="0" smtClean="0"/>
              <a:t>1-я Паралипоменон</a:t>
            </a:r>
          </a:p>
          <a:p>
            <a:r>
              <a:rPr lang="ru-RU" b="1" dirty="0" smtClean="0"/>
              <a:t>2-я Паралипоменон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3140968"/>
            <a:ext cx="7416824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/>
              <a:t>протестанты -</a:t>
            </a:r>
            <a:r>
              <a:rPr lang="ru-RU" sz="3600" dirty="0" smtClean="0"/>
              <a:t> </a:t>
            </a:r>
            <a:r>
              <a:rPr lang="ru-RU" sz="3600" b="1" dirty="0" smtClean="0"/>
              <a:t>66 книг</a:t>
            </a:r>
            <a:r>
              <a:rPr lang="ru-RU" sz="3600" dirty="0" smtClean="0"/>
              <a:t> (</a:t>
            </a:r>
            <a:r>
              <a:rPr lang="ru-RU" sz="3600" dirty="0" smtClean="0"/>
              <a:t>39ВХ </a:t>
            </a:r>
            <a:r>
              <a:rPr lang="ru-RU" sz="3600" dirty="0" smtClean="0"/>
              <a:t>+ </a:t>
            </a:r>
            <a:r>
              <a:rPr lang="ru-RU" sz="3600" dirty="0" smtClean="0"/>
              <a:t>27НЗ)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268760"/>
            <a:ext cx="806489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/>
              <a:t>православные</a:t>
            </a:r>
            <a:r>
              <a:rPr lang="ru-RU" sz="3600" b="1" dirty="0" smtClean="0"/>
              <a:t> </a:t>
            </a:r>
            <a:r>
              <a:rPr lang="ru-RU" sz="3600" dirty="0" smtClean="0"/>
              <a:t>‒ </a:t>
            </a:r>
            <a:r>
              <a:rPr lang="ru-RU" sz="3600" b="1" dirty="0" smtClean="0"/>
              <a:t>77 книг</a:t>
            </a:r>
            <a:r>
              <a:rPr lang="ru-RU" sz="3600" dirty="0" smtClean="0"/>
              <a:t> (50ВХ + </a:t>
            </a:r>
            <a:r>
              <a:rPr lang="ru-RU" sz="3600" dirty="0" smtClean="0"/>
              <a:t>27НЗ)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013176"/>
            <a:ext cx="8352928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400" b="1" dirty="0" smtClean="0"/>
              <a:t>католики – 74 книг </a:t>
            </a:r>
            <a:r>
              <a:rPr lang="ru-RU" sz="4400" dirty="0" smtClean="0"/>
              <a:t>(</a:t>
            </a:r>
            <a:r>
              <a:rPr lang="ru-RU" sz="4400" dirty="0" smtClean="0"/>
              <a:t>47ВХ </a:t>
            </a:r>
            <a:r>
              <a:rPr lang="ru-RU" sz="4400" dirty="0" smtClean="0"/>
              <a:t>+ </a:t>
            </a:r>
            <a:r>
              <a:rPr lang="ru-RU" sz="4400" dirty="0" smtClean="0"/>
              <a:t>27НЗ)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07342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Ветхий завет </a:t>
            </a:r>
            <a:r>
              <a:rPr lang="ru-RU" sz="4000" dirty="0" smtClean="0"/>
              <a:t>— это чисто христианское название Библии. Оно употребляется для того, чтобы терминологически отделить еврейскую Библию от христианского Нового </a:t>
            </a:r>
            <a:r>
              <a:rPr lang="ru-RU" sz="4000" dirty="0" smtClean="0"/>
              <a:t>завета.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r>
              <a:rPr lang="vi-VN" b="1" dirty="0" smtClean="0"/>
              <a:t>ТАНА́Х</a:t>
            </a:r>
            <a:r>
              <a:rPr lang="ru-RU" b="1" dirty="0" smtClean="0"/>
              <a:t> </a:t>
            </a:r>
            <a:r>
              <a:rPr lang="vi-VN" dirty="0" smtClean="0"/>
              <a:t> название еврейской Библии </a:t>
            </a:r>
            <a:r>
              <a:rPr lang="ru-RU" dirty="0" smtClean="0"/>
              <a:t>    </a:t>
            </a:r>
            <a:r>
              <a:rPr lang="vi-VN" dirty="0" smtClean="0"/>
              <a:t>(</a:t>
            </a:r>
            <a:r>
              <a:rPr lang="vi-VN" dirty="0" smtClean="0"/>
              <a:t>в христианской традиции — Ветхого завета). Слово представляет собой акроним (начальные буквы) названий трёх разделов Священного Писания:</a:t>
            </a:r>
          </a:p>
          <a:p>
            <a:r>
              <a:rPr lang="vi-VN" b="1" i="1" dirty="0" smtClean="0"/>
              <a:t>Т</a:t>
            </a:r>
            <a:r>
              <a:rPr lang="vi-VN" i="1" dirty="0" smtClean="0"/>
              <a:t>ора́</a:t>
            </a:r>
            <a:r>
              <a:rPr lang="vi-VN" dirty="0" smtClean="0"/>
              <a:t>, ивр</a:t>
            </a:r>
            <a:r>
              <a:rPr lang="vi-VN" dirty="0" smtClean="0"/>
              <a:t>.</a:t>
            </a:r>
            <a:r>
              <a:rPr lang="en-US" dirty="0" smtClean="0"/>
              <a:t>—</a:t>
            </a:r>
            <a:r>
              <a:rPr lang="en-US" dirty="0" smtClean="0"/>
              <a:t> </a:t>
            </a:r>
            <a:r>
              <a:rPr lang="vi-VN" dirty="0" smtClean="0"/>
              <a:t>Пятикнижие</a:t>
            </a:r>
          </a:p>
          <a:p>
            <a:r>
              <a:rPr lang="vi-VN" b="1" i="1" dirty="0" smtClean="0"/>
              <a:t>Н</a:t>
            </a:r>
            <a:r>
              <a:rPr lang="vi-VN" i="1" dirty="0" smtClean="0"/>
              <a:t>евии́м</a:t>
            </a:r>
            <a:r>
              <a:rPr lang="vi-VN" dirty="0" smtClean="0"/>
              <a:t>, ивр</a:t>
            </a:r>
            <a:r>
              <a:rPr lang="vi-VN" dirty="0" smtClean="0"/>
              <a:t>.</a:t>
            </a:r>
            <a:r>
              <a:rPr lang="en-US" dirty="0" smtClean="0"/>
              <a:t>—</a:t>
            </a:r>
            <a:r>
              <a:rPr lang="en-US" dirty="0" smtClean="0"/>
              <a:t> </a:t>
            </a:r>
            <a:r>
              <a:rPr lang="vi-VN" dirty="0" smtClean="0"/>
              <a:t>Пророки</a:t>
            </a:r>
          </a:p>
          <a:p>
            <a:r>
              <a:rPr lang="vi-VN" b="1" i="1" dirty="0" smtClean="0"/>
              <a:t>К</a:t>
            </a:r>
            <a:r>
              <a:rPr lang="vi-VN" i="1" dirty="0" smtClean="0"/>
              <a:t>туви́м</a:t>
            </a:r>
            <a:r>
              <a:rPr lang="vi-VN" dirty="0" smtClean="0"/>
              <a:t>, ивр</a:t>
            </a:r>
            <a:r>
              <a:rPr lang="vi-VN" dirty="0" smtClean="0"/>
              <a:t>.</a:t>
            </a:r>
            <a:r>
              <a:rPr lang="en-US" dirty="0" smtClean="0"/>
              <a:t>—</a:t>
            </a:r>
            <a:r>
              <a:rPr lang="en-US" dirty="0" smtClean="0"/>
              <a:t> </a:t>
            </a:r>
            <a:r>
              <a:rPr lang="vi-VN" dirty="0" smtClean="0"/>
              <a:t>Писания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40000" lnSpcReduction="20000"/>
          </a:bodyPr>
          <a:lstStyle/>
          <a:p>
            <a:r>
              <a:rPr lang="ru-RU" sz="15200" b="1" dirty="0" smtClean="0"/>
              <a:t>Тора</a:t>
            </a:r>
          </a:p>
          <a:p>
            <a:r>
              <a:rPr lang="ru-RU" sz="3600" dirty="0" smtClean="0"/>
              <a:t> 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Бытие</a:t>
            </a:r>
          </a:p>
          <a:p>
            <a:r>
              <a:rPr lang="ru-RU" sz="8000" b="1" dirty="0" smtClean="0"/>
              <a:t> 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Исход</a:t>
            </a:r>
          </a:p>
          <a:p>
            <a:r>
              <a:rPr lang="ru-RU" sz="8000" b="1" dirty="0" smtClean="0"/>
              <a:t> 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Левит</a:t>
            </a:r>
          </a:p>
          <a:p>
            <a:r>
              <a:rPr lang="ru-RU" sz="8000" b="1" dirty="0" smtClean="0"/>
              <a:t> 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Чисел</a:t>
            </a:r>
          </a:p>
          <a:p>
            <a:r>
              <a:rPr lang="ru-RU" sz="8000" b="1" dirty="0" smtClean="0"/>
              <a:t> </a:t>
            </a:r>
          </a:p>
          <a:p>
            <a:r>
              <a:rPr lang="ru-RU" sz="8000" b="1" dirty="0" smtClean="0"/>
              <a:t>Второзаконие</a:t>
            </a:r>
            <a:endParaRPr lang="ru-RU" sz="8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820472" cy="6768752"/>
          </a:xfrm>
        </p:spPr>
        <p:txBody>
          <a:bodyPr>
            <a:normAutofit fontScale="47500" lnSpcReduction="20000"/>
          </a:bodyPr>
          <a:lstStyle/>
          <a:p>
            <a:r>
              <a:rPr lang="ru-RU" sz="12800" b="1" dirty="0" err="1" smtClean="0"/>
              <a:t>Невиим</a:t>
            </a:r>
            <a:endParaRPr lang="ru-RU" sz="8000" b="1" dirty="0" smtClean="0"/>
          </a:p>
          <a:p>
            <a:r>
              <a:rPr lang="ru-RU" sz="8000" b="1" dirty="0" smtClean="0"/>
              <a:t>Книга Иисуса </a:t>
            </a:r>
            <a:r>
              <a:rPr lang="ru-RU" sz="8000" b="1" dirty="0" smtClean="0"/>
              <a:t>Навина</a:t>
            </a:r>
            <a:endParaRPr lang="ru-RU" sz="8000" b="1" dirty="0" smtClean="0"/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Судей </a:t>
            </a:r>
            <a:r>
              <a:rPr lang="ru-RU" sz="8000" b="1" dirty="0" err="1" smtClean="0"/>
              <a:t>Израилевых</a:t>
            </a:r>
            <a:endParaRPr lang="ru-RU" sz="8000" b="1" dirty="0" smtClean="0"/>
          </a:p>
          <a:p>
            <a:r>
              <a:rPr lang="en-US" sz="8000" b="1" dirty="0" smtClean="0"/>
              <a:t>1-</a:t>
            </a:r>
            <a:r>
              <a:rPr lang="ru-RU" sz="8000" b="1" dirty="0" smtClean="0"/>
              <a:t>я Книга Царств</a:t>
            </a:r>
          </a:p>
          <a:p>
            <a:r>
              <a:rPr lang="en-US" sz="8000" b="1" dirty="0" smtClean="0"/>
              <a:t>2-</a:t>
            </a:r>
            <a:r>
              <a:rPr lang="ru-RU" sz="8000" b="1" dirty="0" smtClean="0"/>
              <a:t>я Книга Царств</a:t>
            </a:r>
          </a:p>
          <a:p>
            <a:r>
              <a:rPr lang="en-US" sz="8000" b="1" dirty="0" smtClean="0"/>
              <a:t>3-</a:t>
            </a:r>
            <a:r>
              <a:rPr lang="ru-RU" sz="8000" b="1" dirty="0" smtClean="0"/>
              <a:t>я Книга Царств</a:t>
            </a:r>
          </a:p>
          <a:p>
            <a:r>
              <a:rPr lang="en-US" sz="8000" b="1" dirty="0" smtClean="0"/>
              <a:t>4-</a:t>
            </a:r>
            <a:r>
              <a:rPr lang="ru-RU" sz="8000" b="1" dirty="0" smtClean="0"/>
              <a:t>я Книга Царств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пророка Исаии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пророка Иеремии</a:t>
            </a:r>
          </a:p>
          <a:p>
            <a:r>
              <a:rPr lang="ru-RU" sz="8000" b="1" dirty="0" smtClean="0"/>
              <a:t>Книга </a:t>
            </a:r>
            <a:r>
              <a:rPr lang="ru-RU" sz="8000" b="1" dirty="0" smtClean="0"/>
              <a:t>пророка </a:t>
            </a:r>
            <a:r>
              <a:rPr lang="ru-RU" sz="8000" b="1" dirty="0" err="1" smtClean="0"/>
              <a:t>Иезекииля</a:t>
            </a:r>
            <a:endParaRPr lang="ru-RU" sz="8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67544" y="240324"/>
            <a:ext cx="6336704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Невиим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Малые пророки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Иоиля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Амоса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Авдия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Ионы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Михея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Наума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Аввакума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Софонии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Аггея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Захарии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Книга пророка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Малахии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r>
              <a:rPr lang="ru-RU" sz="5400" b="1" dirty="0" err="1" smtClean="0"/>
              <a:t>Кетувим</a:t>
            </a:r>
            <a:endParaRPr lang="ru-RU" sz="5400" b="1" dirty="0" smtClean="0"/>
          </a:p>
          <a:p>
            <a:r>
              <a:rPr lang="ru-RU" sz="4000" b="1" dirty="0" smtClean="0"/>
              <a:t>Псалтирь</a:t>
            </a:r>
          </a:p>
          <a:p>
            <a:r>
              <a:rPr lang="ru-RU" sz="4000" b="1" dirty="0" smtClean="0"/>
              <a:t>Книга притчей Соломоновых</a:t>
            </a:r>
          </a:p>
          <a:p>
            <a:r>
              <a:rPr lang="ru-RU" sz="4000" b="1" dirty="0" smtClean="0"/>
              <a:t>Книга Иова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130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Библия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Библия</dc:title>
  <dc:creator>Bota</dc:creator>
  <cp:lastModifiedBy>Bota</cp:lastModifiedBy>
  <cp:revision>8</cp:revision>
  <dcterms:created xsi:type="dcterms:W3CDTF">2018-09-17T17:01:31Z</dcterms:created>
  <dcterms:modified xsi:type="dcterms:W3CDTF">2018-09-17T19:33:08Z</dcterms:modified>
</cp:coreProperties>
</file>